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91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R6W6P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1M4o52K9eNuUg7GZ8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Кольский, 60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Кольский, 60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8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2108,5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Кольский, 60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/>
          <a:srcRect r="2629"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656570"/>
            <a:ext cx="4495801" cy="2544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132" y="2656570"/>
            <a:ext cx="4464867" cy="25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Кольский, 60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221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Anek Malayalam</vt:lpstr>
      <vt:lpstr>Calibri</vt:lpstr>
      <vt:lpstr>Arial</vt:lpstr>
      <vt:lpstr>Inter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35</cp:revision>
  <dcterms:created xsi:type="dcterms:W3CDTF">2026-04-09T08:38:06Z</dcterms:created>
  <dcterms:modified xsi:type="dcterms:W3CDTF">2026-04-15T11:28:35Z</dcterms:modified>
</cp:coreProperties>
</file>